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24" r:id="rId30"/>
    <p:sldId id="314" r:id="rId31"/>
    <p:sldId id="259" r:id="rId32"/>
    <p:sldId id="312" r:id="rId33"/>
    <p:sldId id="313" r:id="rId34"/>
    <p:sldId id="265" r:id="rId35"/>
    <p:sldId id="325" r:id="rId36"/>
    <p:sldId id="268" r:id="rId37"/>
    <p:sldId id="315" r:id="rId38"/>
    <p:sldId id="316" r:id="rId39"/>
    <p:sldId id="317" r:id="rId40"/>
    <p:sldId id="318" r:id="rId41"/>
    <p:sldId id="306" r:id="rId42"/>
    <p:sldId id="307" r:id="rId43"/>
    <p:sldId id="326" r:id="rId44"/>
    <p:sldId id="308" r:id="rId45"/>
    <p:sldId id="270" r:id="rId46"/>
    <p:sldId id="319" r:id="rId47"/>
    <p:sldId id="271" r:id="rId48"/>
    <p:sldId id="309" r:id="rId49"/>
    <p:sldId id="320" r:id="rId50"/>
    <p:sldId id="321" r:id="rId51"/>
    <p:sldId id="322" r:id="rId52"/>
    <p:sldId id="323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73" autoAdjust="0"/>
    <p:restoredTop sz="94645" autoAdjust="0"/>
  </p:normalViewPr>
  <p:slideViewPr>
    <p:cSldViewPr snapToGrid="0" snapToObjects="1">
      <p:cViewPr varScale="1">
        <p:scale>
          <a:sx n="118" d="100"/>
          <a:sy n="118" d="100"/>
        </p:scale>
        <p:origin x="4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5573486" y="4372070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245429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 to odds.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is 1.15 times the denominator,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174390" y="10"/>
            <a:ext cx="72522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4995</Words>
  <Application>Microsoft Macintosh PowerPoint</Application>
  <PresentationFormat>On-screen Show (4:3)</PresentationFormat>
  <Paragraphs>285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Nuisance heterogeneity </vt:lpstr>
      <vt:lpstr>‘Nuisance heterogeneity’ </vt:lpstr>
      <vt:lpstr>Remember, all effect size statistics make assumptions… </vt:lpstr>
      <vt:lpstr>Transform raw means and sds….</vt:lpstr>
      <vt:lpstr>Transform raw means and sds….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132</cp:revision>
  <dcterms:created xsi:type="dcterms:W3CDTF">2022-06-05T22:41:34Z</dcterms:created>
  <dcterms:modified xsi:type="dcterms:W3CDTF">2022-06-13T09:24:20Z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